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A9"/>
    <a:srgbClr val="D91B57"/>
    <a:srgbClr val="004494"/>
    <a:srgbClr val="E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70" d="100"/>
          <a:sy n="70" d="100"/>
        </p:scale>
        <p:origin x="3114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66"/>
          <a:stretch/>
        </p:blipFill>
        <p:spPr>
          <a:xfrm>
            <a:off x="4778" y="-251048"/>
            <a:ext cx="7554898" cy="4372287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58D298F9-0B35-40E3-924B-A264B14A91B2}"/>
              </a:ext>
            </a:extLst>
          </p:cNvPr>
          <p:cNvSpPr/>
          <p:nvPr userDrawn="1"/>
        </p:nvSpPr>
        <p:spPr>
          <a:xfrm>
            <a:off x="0" y="9684913"/>
            <a:ext cx="7559675" cy="1006900"/>
          </a:xfrm>
          <a:prstGeom prst="rect">
            <a:avLst/>
          </a:pr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apaamuotoinen: Muoto 8">
            <a:extLst>
              <a:ext uri="{FF2B5EF4-FFF2-40B4-BE49-F238E27FC236}">
                <a16:creationId xmlns:a16="http://schemas.microsoft.com/office/drawing/2014/main" id="{ED0F1523-3A5D-471F-B398-DEDDC8E55DEC}"/>
              </a:ext>
            </a:extLst>
          </p:cNvPr>
          <p:cNvSpPr/>
          <p:nvPr userDrawn="1"/>
        </p:nvSpPr>
        <p:spPr>
          <a:xfrm>
            <a:off x="0" y="3271234"/>
            <a:ext cx="7572776" cy="850005"/>
          </a:xfrm>
          <a:custGeom>
            <a:avLst/>
            <a:gdLst>
              <a:gd name="connsiteX0" fmla="*/ 12879 w 7611414"/>
              <a:gd name="connsiteY0" fmla="*/ 386366 h 1184856"/>
              <a:gd name="connsiteX1" fmla="*/ 7598536 w 7611414"/>
              <a:gd name="connsiteY1" fmla="*/ 0 h 1184856"/>
              <a:gd name="connsiteX2" fmla="*/ 7611414 w 7611414"/>
              <a:gd name="connsiteY2" fmla="*/ 1184856 h 1184856"/>
              <a:gd name="connsiteX3" fmla="*/ 0 w 7611414"/>
              <a:gd name="connsiteY3" fmla="*/ 1171977 h 1184856"/>
              <a:gd name="connsiteX4" fmla="*/ 12879 w 7611414"/>
              <a:gd name="connsiteY4" fmla="*/ 386366 h 118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1414" h="1184856">
                <a:moveTo>
                  <a:pt x="12879" y="386366"/>
                </a:moveTo>
                <a:lnTo>
                  <a:pt x="7598536" y="0"/>
                </a:lnTo>
                <a:lnTo>
                  <a:pt x="7611414" y="1184856"/>
                </a:lnTo>
                <a:lnTo>
                  <a:pt x="0" y="1171977"/>
                </a:lnTo>
                <a:lnTo>
                  <a:pt x="12879" y="386366"/>
                </a:lnTo>
                <a:close/>
              </a:path>
            </a:pathLst>
          </a:cu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65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2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8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5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53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92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07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5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21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26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38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11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818865" y="5349353"/>
            <a:ext cx="5977720" cy="3173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Leipäteksti: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Roboto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Light tai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Calibri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Light, 13pt. 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Otsikon fontti: Bitter Black tai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Rockwell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 kappaleessa, miten siistiä toimintanne on!  </a:t>
            </a:r>
            <a:b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Vaihda yllä oleva kuva: Valitse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Powerpointin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”Näytä”-välilehti  ja sieltä ”Dian perustyyli”. Klikkaa kuvaa oikealla hiirennäppäimellä ja valitse ” Muuta kuva”.  Vaihda oman seuranne logo alla olevaan kuvapaikkaan tai poista kuvapaikka kokonaan. Muista tehdä testiprintti ennen kuin tulostat sataa kappaletta! </a:t>
            </a:r>
          </a:p>
          <a:p>
            <a:pPr>
              <a:spcBef>
                <a:spcPts val="1500"/>
              </a:spcBef>
              <a:spcAft>
                <a:spcPts val="900"/>
              </a:spcAft>
            </a:pPr>
            <a:r>
              <a:rPr lang="fi-FI" sz="1500" b="1" dirty="0">
                <a:solidFill>
                  <a:srgbClr val="D91B57"/>
                </a:solidFill>
                <a:latin typeface="Bitter Black" pitchFamily="2" charset="0"/>
              </a:rPr>
              <a:t>TARKENTAVA VÄLIOTSIKKO [BITTER BLACK, 15 PT, CAPS]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tässä, mitä, missä, milloin, kenelle, paljonko maksaa ja miten ilmoittaudutaan mukaan. Voit mainita myös ohjaajan nimen ja yhteystiedot.  Muista vaihtaa myös alla olevat yhteystiedot.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18866" y="4293034"/>
            <a:ext cx="55819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>
                <a:solidFill>
                  <a:srgbClr val="0077A9"/>
                </a:solidFill>
                <a:latin typeface="Bitter Black" pitchFamily="2" charset="0"/>
              </a:rPr>
              <a:t>HOUKUTTELEVA OTSIKKO! [BITTER BLACK, 28pt, CAPS]</a:t>
            </a:r>
          </a:p>
        </p:txBody>
      </p:sp>
      <p:sp>
        <p:nvSpPr>
          <p:cNvPr id="4" name="Suorakulmio 3"/>
          <p:cNvSpPr/>
          <p:nvPr/>
        </p:nvSpPr>
        <p:spPr>
          <a:xfrm>
            <a:off x="818865" y="8619515"/>
            <a:ext cx="23493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100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www.nuorisoseurat.fi</a:t>
            </a:r>
            <a:endParaRPr lang="fi-FI" sz="1100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fi-FI" sz="1100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info@nuorisoseurat.fi</a:t>
            </a:r>
            <a:r>
              <a:rPr lang="fi-FI" sz="1100" dirty="0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r>
              <a:rPr lang="fi-FI" sz="1100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www.facebook.com/nuorisoseurat</a:t>
            </a:r>
            <a:endParaRPr lang="fi-FI" sz="1100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201" y="8470144"/>
            <a:ext cx="1018711" cy="639839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1452B3D-08BB-40F7-B6FD-F006A0969044}"/>
              </a:ext>
            </a:extLst>
          </p:cNvPr>
          <p:cNvSpPr/>
          <p:nvPr/>
        </p:nvSpPr>
        <p:spPr>
          <a:xfrm>
            <a:off x="0" y="9640728"/>
            <a:ext cx="7559675" cy="7822801"/>
          </a:xfrm>
          <a:prstGeom prst="rect">
            <a:avLst/>
          </a:prstGeom>
          <a:solidFill>
            <a:srgbClr val="0077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6CEF08DB-CA11-4267-A840-BAF7AD23D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91" y="9886904"/>
            <a:ext cx="1266510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5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1255</TotalTime>
  <Words>148</Words>
  <Application>Microsoft Office PowerPoint</Application>
  <PresentationFormat>Mukautettu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Bitter Black</vt:lpstr>
      <vt:lpstr>Calibri</vt:lpstr>
      <vt:lpstr>Calibri Light</vt:lpstr>
      <vt:lpstr>Roboto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Sivonen</dc:creator>
  <cp:lastModifiedBy>Pia Matilainen</cp:lastModifiedBy>
  <cp:revision>35</cp:revision>
  <dcterms:created xsi:type="dcterms:W3CDTF">2016-08-11T06:00:40Z</dcterms:created>
  <dcterms:modified xsi:type="dcterms:W3CDTF">2022-04-22T05:10:53Z</dcterms:modified>
</cp:coreProperties>
</file>