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7" r:id="rId5"/>
  </p:sldIdLst>
  <p:sldSz cx="12192000" cy="6858000"/>
  <p:notesSz cx="6858000" cy="9144000"/>
  <p:embeddedFontLst>
    <p:embeddedFont>
      <p:font typeface="Bitter Black" panose="020B0604020202020204" charset="0"/>
      <p:bold r:id="rId6"/>
      <p:boldItalic r:id="rId7"/>
    </p:embeddedFont>
    <p:embeddedFont>
      <p:font typeface="Bitter ExtraBold" panose="020B060402020202020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9"/>
    <a:srgbClr val="D91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2DC852BA-0E28-45A8-8543-8598C2B5C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F4A9EBA1-61E3-48B0-A0B2-291335F69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0850" y="256520"/>
            <a:ext cx="1507171" cy="1162705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0077A9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4" name="Tekstin paikkamerkki 11">
            <a:extLst>
              <a:ext uri="{FF2B5EF4-FFF2-40B4-BE49-F238E27FC236}">
                <a16:creationId xmlns:a16="http://schemas.microsoft.com/office/drawing/2014/main" id="{C50C1207-1F92-4570-A5AD-17DB2D32F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79411" y="994011"/>
            <a:ext cx="1507171" cy="1128908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D91B57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6D50D1-42CD-4F87-B2F7-B20195601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5950" y="3076575"/>
            <a:ext cx="819150" cy="704850"/>
          </a:xfrm>
        </p:spPr>
        <p:txBody>
          <a:bodyPr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Bitter Black" pitchFamily="2" charset="0"/>
              </a:defRPr>
            </a:lvl1pPr>
          </a:lstStyle>
          <a:p>
            <a:pPr lvl="0"/>
            <a:r>
              <a:rPr lang="fi-FI" dirty="0"/>
              <a:t>VUOSI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8DF16E8-0D35-4143-8E5C-6BC56DFF0C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49" y="6409711"/>
            <a:ext cx="4354722" cy="25963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0" name="Tekstin paikkamerkki 11">
            <a:extLst>
              <a:ext uri="{FF2B5EF4-FFF2-40B4-BE49-F238E27FC236}">
                <a16:creationId xmlns:a16="http://schemas.microsoft.com/office/drawing/2014/main" id="{1AF61360-EC1E-4E8B-882D-CB4DBCCAF1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94423" y="2218614"/>
            <a:ext cx="1507171" cy="1247724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0077A9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C62DD00E-55EE-45B2-B58E-96C0154250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8309" y="4942962"/>
            <a:ext cx="1570795" cy="1276349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0077A9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2" name="Tekstin paikkamerkki 11">
            <a:extLst>
              <a:ext uri="{FF2B5EF4-FFF2-40B4-BE49-F238E27FC236}">
                <a16:creationId xmlns:a16="http://schemas.microsoft.com/office/drawing/2014/main" id="{24DA22B4-DB6C-42B7-8A00-BD0B88E9D4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79609" y="5365766"/>
            <a:ext cx="1507171" cy="1530350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0077A9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3" name="Tekstin paikkamerkki 11">
            <a:extLst>
              <a:ext uri="{FF2B5EF4-FFF2-40B4-BE49-F238E27FC236}">
                <a16:creationId xmlns:a16="http://schemas.microsoft.com/office/drawing/2014/main" id="{B578D7B7-C229-4F51-9421-62161A316E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80087" y="3623302"/>
            <a:ext cx="1590675" cy="1184869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0077A9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4" name="Tekstin paikkamerkki 11">
            <a:extLst>
              <a:ext uri="{FF2B5EF4-FFF2-40B4-BE49-F238E27FC236}">
                <a16:creationId xmlns:a16="http://schemas.microsoft.com/office/drawing/2014/main" id="{1931CD9F-EEB9-43CC-A055-383A0C7FE8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30691" y="959073"/>
            <a:ext cx="1590675" cy="1224107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0077A9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5" name="Tekstin paikkamerkki 11">
            <a:extLst>
              <a:ext uri="{FF2B5EF4-FFF2-40B4-BE49-F238E27FC236}">
                <a16:creationId xmlns:a16="http://schemas.microsoft.com/office/drawing/2014/main" id="{AD733B5C-82C2-4A8F-8B41-12866B18EE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31132" y="3618594"/>
            <a:ext cx="1507171" cy="1188373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D91B57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6" name="Tekstin paikkamerkki 11">
            <a:extLst>
              <a:ext uri="{FF2B5EF4-FFF2-40B4-BE49-F238E27FC236}">
                <a16:creationId xmlns:a16="http://schemas.microsoft.com/office/drawing/2014/main" id="{019814E6-5A81-4D4B-A22B-E0F292DB1B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40296" y="5329855"/>
            <a:ext cx="1507171" cy="1276349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D91B57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7" name="Tekstin paikkamerkki 11">
            <a:extLst>
              <a:ext uri="{FF2B5EF4-FFF2-40B4-BE49-F238E27FC236}">
                <a16:creationId xmlns:a16="http://schemas.microsoft.com/office/drawing/2014/main" id="{C8B97E23-7F2A-4221-BF44-AC89641E3D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47497" y="4883167"/>
            <a:ext cx="1507171" cy="1166627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D91B57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73F8D7D1-0ED8-41B6-B634-955353E841E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99899" y="2227550"/>
            <a:ext cx="1507171" cy="1077904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D91B57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9" name="Tekstin paikkamerkki 11">
            <a:extLst>
              <a:ext uri="{FF2B5EF4-FFF2-40B4-BE49-F238E27FC236}">
                <a16:creationId xmlns:a16="http://schemas.microsoft.com/office/drawing/2014/main" id="{385426CD-036E-430C-A3C0-2C55EC99E1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12407" y="394514"/>
            <a:ext cx="1507171" cy="1276349"/>
          </a:xfrm>
          <a:effectLst/>
        </p:spPr>
        <p:txBody>
          <a:bodyPr>
            <a:normAutofit/>
          </a:bodyPr>
          <a:lstStyle>
            <a:lvl1pPr marL="88900" indent="-88900">
              <a:defRPr sz="1400">
                <a:solidFill>
                  <a:srgbClr val="D91B57"/>
                </a:solidFill>
                <a:effectLst>
                  <a:glow rad="152400">
                    <a:schemeClr val="bg1"/>
                  </a:glow>
                </a:effectLst>
                <a:latin typeface="Bitter Black" pitchFamily="2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272042F7-F796-4443-A196-F62357C68D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2013" y="920446"/>
            <a:ext cx="1876697" cy="501710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Bitter ExtraBold" pitchFamily="2" charset="0"/>
              </a:defRPr>
            </a:lvl1pPr>
          </a:lstStyle>
          <a:p>
            <a:pPr lvl="0"/>
            <a:r>
              <a:rPr lang="fi-FI" dirty="0"/>
              <a:t>Lisätietoja (lisää teksti napsauttamalla)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1357C97-BB00-4D95-9CB0-29F6EAA8C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17" y="5763318"/>
            <a:ext cx="1631791" cy="7952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899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6CE2D48-C462-4857-BA04-35D018F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C99AF7-FD1A-4E10-8975-BFE1693A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DC1FEB-6A45-439A-92D4-EBDC4B4DC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32CB-EE51-4DAF-AB4E-6C496530BEE0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0C6D54-7172-419E-BF85-40C5D56EF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C742D-60A1-45B5-BA2B-F9BF9231A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ACE8-48FD-474B-9BED-ABFCA63F3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1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D492B67-0894-443D-B185-1EFF49DF6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100695-BA94-4B68-AD03-285C0B910C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D7DAD99F-96CC-4557-93B7-3B91C979B5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2022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65C51DAA-0067-49BA-80A5-B77AB933B0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fi-FI" dirty="0"/>
              <a:t>Vuosikello 2022 </a:t>
            </a:r>
            <a:r>
              <a:rPr lang="fi-FI" dirty="0">
                <a:solidFill>
                  <a:srgbClr val="0077A9"/>
                </a:solidFill>
              </a:rPr>
              <a:t>|</a:t>
            </a:r>
            <a:r>
              <a:rPr lang="fi-FI" dirty="0"/>
              <a:t> Suomen Nuorisoseurat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2E4D67-F353-443F-9BDB-1A8346D0D8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3F0843-E13F-4C46-8879-C76E185677D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AC83FCF-E630-4672-A4E6-AB2EFEDF11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D8C589F-E31D-419D-8B35-58305A4F6E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AAE0FC8-17C2-42DD-95AA-CCC9073472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65E6B33-8722-4110-8B06-0021BEADC1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C2CA5A-39C3-4A1D-9E4D-4F185F2550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76DE2CB-E156-4544-8E80-6E1DB2206E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0D982F8-3D76-4F3F-9309-6DA06A58C10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12C02375-88A6-4D9C-9171-61B1D201FA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646D56A-B242-4368-8C04-647F0B44E3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478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E6E3683AF8FF84E8D6A5F1E7805852E" ma:contentTypeVersion="13" ma:contentTypeDescription="Luo uusi asiakirja." ma:contentTypeScope="" ma:versionID="a28e00a37a0fbbed77c8778749f710ef">
  <xsd:schema xmlns:xsd="http://www.w3.org/2001/XMLSchema" xmlns:xs="http://www.w3.org/2001/XMLSchema" xmlns:p="http://schemas.microsoft.com/office/2006/metadata/properties" xmlns:ns2="84da353b-d121-45ce-8403-c3acf9ae1225" xmlns:ns3="0865692f-5cbc-4ef1-8e34-942880cd7e29" targetNamespace="http://schemas.microsoft.com/office/2006/metadata/properties" ma:root="true" ma:fieldsID="e7d00a3571010a0f8ccc6ee889eb6fdb" ns2:_="" ns3:_="">
    <xsd:import namespace="84da353b-d121-45ce-8403-c3acf9ae1225"/>
    <xsd:import namespace="0865692f-5cbc-4ef1-8e34-942880cd7e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a353b-d121-45ce-8403-c3acf9ae12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5692f-5cbc-4ef1-8e34-942880cd7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E66DD-62BC-4DA2-B08C-3FF93DBD0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a353b-d121-45ce-8403-c3acf9ae1225"/>
    <ds:schemaRef ds:uri="0865692f-5cbc-4ef1-8e34-942880cd7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3F0B02-177E-4E69-B1F7-9EAE57E9DE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2FEFDE-9113-43E8-86DA-76D36A889A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Vuosikello</dc:title>
  <dc:creator>Suomen Nuorisoseurat</dc:creator>
  <cp:lastModifiedBy>Joni Sivonen</cp:lastModifiedBy>
  <cp:revision>23</cp:revision>
  <dcterms:created xsi:type="dcterms:W3CDTF">2022-03-09T13:22:01Z</dcterms:created>
  <dcterms:modified xsi:type="dcterms:W3CDTF">2022-05-18T06:22:01Z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0x0101005E6E3683AF8FF84E8D6A5F1E7805852E</vt:lpwstr>
  </property>
</Properties>
</file>